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6" autoAdjust="0"/>
    <p:restoredTop sz="93165" autoAdjust="0"/>
  </p:normalViewPr>
  <p:slideViewPr>
    <p:cSldViewPr snapToGrid="0">
      <p:cViewPr varScale="1">
        <p:scale>
          <a:sx n="80" d="100"/>
          <a:sy n="80" d="100"/>
        </p:scale>
        <p:origin x="768" y="1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tif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em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63.emf"/><Relationship Id="rId1" Type="http://schemas.openxmlformats.org/officeDocument/2006/relationships/slideLayout" Target="../slideLayouts/slideLayout1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png"/><Relationship Id="rId9" Type="http://schemas.openxmlformats.org/officeDocument/2006/relationships/image" Target="../media/image70.tiff"/></Relationships>
</file>

<file path=ppt/slides/_rels/slide1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tiff"/><Relationship Id="rId4" Type="http://schemas.openxmlformats.org/officeDocument/2006/relationships/image" Target="../media/image77.tiff"/></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9.emf"/><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emf"/></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emf"/><Relationship Id="rId3" Type="http://schemas.openxmlformats.org/officeDocument/2006/relationships/image" Target="../media/image40.png"/><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1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emf"/><Relationship Id="rId2"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74.png"/><Relationship Id="rId3" Type="http://schemas.openxmlformats.org/officeDocument/2006/relationships/image" Target="../media/image122.png"/><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0" Type="http://schemas.openxmlformats.org/officeDocument/2006/relationships/image" Target="../media/image129.emf"/><Relationship Id="rId4" Type="http://schemas.openxmlformats.org/officeDocument/2006/relationships/image" Target="../media/image123.png"/><Relationship Id="rId9" Type="http://schemas.openxmlformats.org/officeDocument/2006/relationships/image" Target="../media/image1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5.tiff"/><Relationship Id="rId3" Type="http://schemas.openxmlformats.org/officeDocument/2006/relationships/image" Target="../media/image132.tiff"/><Relationship Id="rId7" Type="http://schemas.openxmlformats.org/officeDocument/2006/relationships/image" Target="../media/image134.tiff"/><Relationship Id="rId12" Type="http://schemas.openxmlformats.org/officeDocument/2006/relationships/image" Target="../media/image138.tiff"/><Relationship Id="rId2" Type="http://schemas.openxmlformats.org/officeDocument/2006/relationships/image" Target="../media/image123.png"/><Relationship Id="rId1" Type="http://schemas.openxmlformats.org/officeDocument/2006/relationships/slideLayout" Target="../slideLayouts/slideLayout14.xml"/><Relationship Id="rId6" Type="http://schemas.openxmlformats.org/officeDocument/2006/relationships/image" Target="../media/image128.emf"/><Relationship Id="rId11" Type="http://schemas.openxmlformats.org/officeDocument/2006/relationships/image" Target="../media/image137.tiff"/><Relationship Id="rId5" Type="http://schemas.openxmlformats.org/officeDocument/2006/relationships/image" Target="../media/image133.tiff"/><Relationship Id="rId10" Type="http://schemas.openxmlformats.org/officeDocument/2006/relationships/image" Target="../media/image129.emf"/><Relationship Id="rId4" Type="http://schemas.openxmlformats.org/officeDocument/2006/relationships/image" Target="../media/image124.emf"/><Relationship Id="rId9" Type="http://schemas.openxmlformats.org/officeDocument/2006/relationships/image" Target="../media/image136.tiff"/></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emf"/><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emf"/><Relationship Id="rId2" Type="http://schemas.openxmlformats.org/officeDocument/2006/relationships/image" Target="../media/image160.png"/><Relationship Id="rId1" Type="http://schemas.openxmlformats.org/officeDocument/2006/relationships/slideLayout" Target="../slideLayouts/slideLayout14.xml"/><Relationship Id="rId6" Type="http://schemas.openxmlformats.org/officeDocument/2006/relationships/image" Target="../media/image164.png"/><Relationship Id="rId11" Type="http://schemas.openxmlformats.org/officeDocument/2006/relationships/image" Target="../media/image169.emf"/><Relationship Id="rId5" Type="http://schemas.openxmlformats.org/officeDocument/2006/relationships/image" Target="../media/image163.png"/><Relationship Id="rId10" Type="http://schemas.openxmlformats.org/officeDocument/2006/relationships/image" Target="../media/image168.emf"/><Relationship Id="rId4" Type="http://schemas.openxmlformats.org/officeDocument/2006/relationships/image" Target="../media/image162.png"/><Relationship Id="rId9" Type="http://schemas.openxmlformats.org/officeDocument/2006/relationships/image" Target="../media/image167.emf"/></Relationships>
</file>

<file path=ppt/slides/_rels/slide25.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 Id="rId9" Type="http://schemas.openxmlformats.org/officeDocument/2006/relationships/image" Target="../media/image178.emf"/></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tiff"/><Relationship Id="rId7" Type="http://schemas.openxmlformats.org/officeDocument/2006/relationships/image" Target="../media/image182.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81.tiff"/><Relationship Id="rId4" Type="http://schemas.openxmlformats.org/officeDocument/2006/relationships/image" Target="../media/image180.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180.tiff"/><Relationship Id="rId3" Type="http://schemas.openxmlformats.org/officeDocument/2006/relationships/image" Target="../media/image49.emf"/><Relationship Id="rId7" Type="http://schemas.openxmlformats.org/officeDocument/2006/relationships/image" Target="../media/image186.tiff"/><Relationship Id="rId2" Type="http://schemas.openxmlformats.org/officeDocument/2006/relationships/image" Target="../media/image131.emf"/><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185.emf"/><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95.png"/><Relationship Id="rId3" Type="http://schemas.openxmlformats.org/officeDocument/2006/relationships/image" Target="../media/image188.emf"/><Relationship Id="rId7" Type="http://schemas.openxmlformats.org/officeDocument/2006/relationships/image" Target="../media/image191.tiff"/><Relationship Id="rId12" Type="http://schemas.openxmlformats.org/officeDocument/2006/relationships/image" Target="../media/image194.png"/><Relationship Id="rId2" Type="http://schemas.openxmlformats.org/officeDocument/2006/relationships/image" Target="../media/image187.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90.png"/><Relationship Id="rId10" Type="http://schemas.openxmlformats.org/officeDocument/2006/relationships/image" Target="../media/image193.png"/><Relationship Id="rId4" Type="http://schemas.openxmlformats.org/officeDocument/2006/relationships/image" Target="../media/image189.emf"/><Relationship Id="rId9" Type="http://schemas.openxmlformats.org/officeDocument/2006/relationships/image" Target="../media/image192.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4.emf"/><Relationship Id="rId3" Type="http://schemas.openxmlformats.org/officeDocument/2006/relationships/image" Target="../media/image199.png"/><Relationship Id="rId21" Type="http://schemas.openxmlformats.org/officeDocument/2006/relationships/image" Target="../media/image217.emf"/><Relationship Id="rId7" Type="http://schemas.openxmlformats.org/officeDocument/2006/relationships/image" Target="../media/image203.png"/><Relationship Id="rId12" Type="http://schemas.openxmlformats.org/officeDocument/2006/relationships/image" Target="../media/image208.png"/><Relationship Id="rId17" Type="http://schemas.openxmlformats.org/officeDocument/2006/relationships/image" Target="../media/image213.emf"/><Relationship Id="rId2" Type="http://schemas.openxmlformats.org/officeDocument/2006/relationships/image" Target="../media/image198.png"/><Relationship Id="rId16" Type="http://schemas.openxmlformats.org/officeDocument/2006/relationships/image" Target="../media/image212.emf"/><Relationship Id="rId20" Type="http://schemas.openxmlformats.org/officeDocument/2006/relationships/image" Target="../media/image216.emf"/><Relationship Id="rId1" Type="http://schemas.openxmlformats.org/officeDocument/2006/relationships/slideLayout" Target="../slideLayouts/slideLayout14.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11.png"/><Relationship Id="rId10" Type="http://schemas.openxmlformats.org/officeDocument/2006/relationships/image" Target="../media/image206.png"/><Relationship Id="rId19" Type="http://schemas.openxmlformats.org/officeDocument/2006/relationships/image" Target="../media/image215.emf"/><Relationship Id="rId4" Type="http://schemas.openxmlformats.org/officeDocument/2006/relationships/image" Target="../media/image200.png"/><Relationship Id="rId9" Type="http://schemas.openxmlformats.org/officeDocument/2006/relationships/image" Target="../media/image205.png"/><Relationship Id="rId14" Type="http://schemas.openxmlformats.org/officeDocument/2006/relationships/image" Target="../media/image210.png"/></Relationships>
</file>

<file path=ppt/slides/_rels/slide34.xml.rels><?xml version="1.0" encoding="UTF-8" standalone="yes"?>
<Relationships xmlns="http://schemas.openxmlformats.org/package/2006/relationships"><Relationship Id="rId8" Type="http://schemas.openxmlformats.org/officeDocument/2006/relationships/image" Target="../media/image224.tiff"/><Relationship Id="rId13" Type="http://schemas.openxmlformats.org/officeDocument/2006/relationships/image" Target="../media/image229.emf"/><Relationship Id="rId18" Type="http://schemas.openxmlformats.org/officeDocument/2006/relationships/image" Target="../media/image234.tiff"/><Relationship Id="rId3" Type="http://schemas.openxmlformats.org/officeDocument/2006/relationships/image" Target="../media/image219.tiff"/><Relationship Id="rId21" Type="http://schemas.openxmlformats.org/officeDocument/2006/relationships/image" Target="../media/image237.png"/><Relationship Id="rId7" Type="http://schemas.openxmlformats.org/officeDocument/2006/relationships/image" Target="../media/image223.emf"/><Relationship Id="rId12" Type="http://schemas.openxmlformats.org/officeDocument/2006/relationships/image" Target="../media/image228.emf"/><Relationship Id="rId17" Type="http://schemas.openxmlformats.org/officeDocument/2006/relationships/image" Target="../media/image233.emf"/><Relationship Id="rId2" Type="http://schemas.openxmlformats.org/officeDocument/2006/relationships/image" Target="../media/image218.emf"/><Relationship Id="rId16" Type="http://schemas.openxmlformats.org/officeDocument/2006/relationships/image" Target="../media/image232.emf"/><Relationship Id="rId20" Type="http://schemas.openxmlformats.org/officeDocument/2006/relationships/image" Target="../media/image236.emf"/><Relationship Id="rId1" Type="http://schemas.openxmlformats.org/officeDocument/2006/relationships/slideLayout" Target="../slideLayouts/slideLayout14.xml"/><Relationship Id="rId6" Type="http://schemas.openxmlformats.org/officeDocument/2006/relationships/image" Target="../media/image222.emf"/><Relationship Id="rId11" Type="http://schemas.openxmlformats.org/officeDocument/2006/relationships/image" Target="../media/image227.emf"/><Relationship Id="rId5" Type="http://schemas.openxmlformats.org/officeDocument/2006/relationships/image" Target="../media/image221.emf"/><Relationship Id="rId15" Type="http://schemas.openxmlformats.org/officeDocument/2006/relationships/image" Target="../media/image231.emf"/><Relationship Id="rId10" Type="http://schemas.openxmlformats.org/officeDocument/2006/relationships/image" Target="../media/image226.emf"/><Relationship Id="rId19" Type="http://schemas.openxmlformats.org/officeDocument/2006/relationships/image" Target="../media/image235.tiff"/><Relationship Id="rId4" Type="http://schemas.openxmlformats.org/officeDocument/2006/relationships/image" Target="../media/image220.emf"/><Relationship Id="rId9" Type="http://schemas.openxmlformats.org/officeDocument/2006/relationships/image" Target="../media/image225.tiff"/><Relationship Id="rId14" Type="http://schemas.openxmlformats.org/officeDocument/2006/relationships/image" Target="../media/image230.emf"/><Relationship Id="rId22" Type="http://schemas.microsoft.com/office/2007/relationships/hdphoto" Target="../media/hdphoto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5" name="Group 4">
            <a:extLst>
              <a:ext uri="{FF2B5EF4-FFF2-40B4-BE49-F238E27FC236}">
                <a16:creationId xmlns:a16="http://schemas.microsoft.com/office/drawing/2014/main" id="{A09B94B2-9416-4F9C-AA30-F134B651C409}"/>
              </a:ext>
            </a:extLst>
          </p:cNvPr>
          <p:cNvGrpSpPr/>
          <p:nvPr/>
        </p:nvGrpSpPr>
        <p:grpSpPr>
          <a:xfrm>
            <a:off x="4081225" y="6144621"/>
            <a:ext cx="707233" cy="943949"/>
            <a:chOff x="4081225" y="6144621"/>
            <a:chExt cx="707233" cy="943949"/>
          </a:xfrm>
        </p:grpSpPr>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05448" y="2163604"/>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6"/>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9"/>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0"/>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1"/>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2"/>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342661"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1" name="Group 80">
            <a:extLst>
              <a:ext uri="{FF2B5EF4-FFF2-40B4-BE49-F238E27FC236}">
                <a16:creationId xmlns:a16="http://schemas.microsoft.com/office/drawing/2014/main" id="{AEDBF483-A743-48E4-A90B-FB1F27D93D57}"/>
              </a:ext>
            </a:extLst>
          </p:cNvPr>
          <p:cNvGrpSpPr/>
          <p:nvPr/>
        </p:nvGrpSpPr>
        <p:grpSpPr>
          <a:xfrm>
            <a:off x="543635" y="4796511"/>
            <a:ext cx="704088" cy="936924"/>
            <a:chOff x="3734090" y="4662103"/>
            <a:chExt cx="704088" cy="936924"/>
          </a:xfrm>
        </p:grpSpPr>
        <p:sp>
          <p:nvSpPr>
            <p:cNvPr id="82" name="Shape 254">
              <a:extLst>
                <a:ext uri="{FF2B5EF4-FFF2-40B4-BE49-F238E27FC236}">
                  <a16:creationId xmlns:a16="http://schemas.microsoft.com/office/drawing/2014/main" id="{47A4EF41-8B0B-45A9-98CF-607F5C32BD16}"/>
                </a:ext>
              </a:extLst>
            </p:cNvPr>
            <p:cNvSpPr/>
            <p:nvPr/>
          </p:nvSpPr>
          <p:spPr>
            <a:xfrm>
              <a:off x="3950592" y="5393444"/>
              <a:ext cx="300189"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83" name="Group 82">
              <a:extLst>
                <a:ext uri="{FF2B5EF4-FFF2-40B4-BE49-F238E27FC236}">
                  <a16:creationId xmlns:a16="http://schemas.microsoft.com/office/drawing/2014/main" id="{CB29526F-C447-4810-B0E8-57632799513E}"/>
                </a:ext>
              </a:extLst>
            </p:cNvPr>
            <p:cNvGrpSpPr/>
            <p:nvPr/>
          </p:nvGrpSpPr>
          <p:grpSpPr>
            <a:xfrm>
              <a:off x="3734090" y="4662103"/>
              <a:ext cx="704088" cy="704088"/>
              <a:chOff x="570630" y="3331754"/>
              <a:chExt cx="704088" cy="704088"/>
            </a:xfrm>
          </p:grpSpPr>
          <p:sp>
            <p:nvSpPr>
              <p:cNvPr id="84" name="Shape 252">
                <a:extLst>
                  <a:ext uri="{FF2B5EF4-FFF2-40B4-BE49-F238E27FC236}">
                    <a16:creationId xmlns:a16="http://schemas.microsoft.com/office/drawing/2014/main" id="{1AF886ED-1224-46B5-951F-61FD1F108BC8}"/>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D9505CAF-F22A-48CB-AE4F-10818AD005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89" name="Shape 295">
            <a:extLst>
              <a:ext uri="{FF2B5EF4-FFF2-40B4-BE49-F238E27FC236}">
                <a16:creationId xmlns:a16="http://schemas.microsoft.com/office/drawing/2014/main" id="{28B4DD2B-12DB-464F-8001-EB62A7580A88}"/>
              </a:ext>
            </a:extLst>
          </p:cNvPr>
          <p:cNvSpPr/>
          <p:nvPr/>
        </p:nvSpPr>
        <p:spPr>
          <a:xfrm>
            <a:off x="1302134" y="4792954"/>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65788" y="2143667"/>
            <a:ext cx="1739302"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grpSp>
        <p:nvGrpSpPr>
          <p:cNvPr id="2" name="Group 1">
            <a:extLst>
              <a:ext uri="{FF2B5EF4-FFF2-40B4-BE49-F238E27FC236}">
                <a16:creationId xmlns:a16="http://schemas.microsoft.com/office/drawing/2014/main" id="{E46FACA7-6D48-4D77-8DF9-F27BF5EFC2B1}"/>
              </a:ext>
            </a:extLst>
          </p:cNvPr>
          <p:cNvGrpSpPr/>
          <p:nvPr/>
        </p:nvGrpSpPr>
        <p:grpSpPr>
          <a:xfrm>
            <a:off x="651691" y="2088783"/>
            <a:ext cx="704088" cy="984916"/>
            <a:chOff x="651691" y="2088783"/>
            <a:chExt cx="704088" cy="984916"/>
          </a:xfrm>
        </p:grpSpPr>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grpSp>
        <p:nvGrpSpPr>
          <p:cNvPr id="4" name="Group 3">
            <a:extLst>
              <a:ext uri="{FF2B5EF4-FFF2-40B4-BE49-F238E27FC236}">
                <a16:creationId xmlns:a16="http://schemas.microsoft.com/office/drawing/2014/main" id="{D1FEAD75-6782-4135-B3CD-7983C42EC5AB}"/>
              </a:ext>
            </a:extLst>
          </p:cNvPr>
          <p:cNvGrpSpPr/>
          <p:nvPr/>
        </p:nvGrpSpPr>
        <p:grpSpPr>
          <a:xfrm>
            <a:off x="6972922" y="2090081"/>
            <a:ext cx="716235" cy="976456"/>
            <a:chOff x="6972922" y="2090081"/>
            <a:chExt cx="716235" cy="976456"/>
          </a:xfrm>
        </p:grpSpPr>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grpSp>
        <p:nvGrpSpPr>
          <p:cNvPr id="3" name="Group 2">
            <a:extLst>
              <a:ext uri="{FF2B5EF4-FFF2-40B4-BE49-F238E27FC236}">
                <a16:creationId xmlns:a16="http://schemas.microsoft.com/office/drawing/2014/main" id="{29715307-8F6C-46EE-9C1F-83D7E7A4750C}"/>
              </a:ext>
            </a:extLst>
          </p:cNvPr>
          <p:cNvGrpSpPr/>
          <p:nvPr/>
        </p:nvGrpSpPr>
        <p:grpSpPr>
          <a:xfrm>
            <a:off x="3767261" y="2046333"/>
            <a:ext cx="704088" cy="869649"/>
            <a:chOff x="3767261" y="2046333"/>
            <a:chExt cx="704088" cy="869649"/>
          </a:xfrm>
        </p:grpSpPr>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grpSp>
        <p:nvGrpSpPr>
          <p:cNvPr id="21" name="Group 20">
            <a:extLst>
              <a:ext uri="{FF2B5EF4-FFF2-40B4-BE49-F238E27FC236}">
                <a16:creationId xmlns:a16="http://schemas.microsoft.com/office/drawing/2014/main" id="{7DE34C24-45EC-44C4-9D42-66C07BAF5F38}"/>
              </a:ext>
            </a:extLst>
          </p:cNvPr>
          <p:cNvGrpSpPr/>
          <p:nvPr/>
        </p:nvGrpSpPr>
        <p:grpSpPr>
          <a:xfrm>
            <a:off x="651691" y="3385128"/>
            <a:ext cx="749808" cy="1002143"/>
            <a:chOff x="531426" y="4774907"/>
            <a:chExt cx="749808" cy="1002143"/>
          </a:xfrm>
        </p:grpSpPr>
        <p:sp>
          <p:nvSpPr>
            <p:cNvPr id="22" name="Shape 254">
              <a:extLst>
                <a:ext uri="{FF2B5EF4-FFF2-40B4-BE49-F238E27FC236}">
                  <a16:creationId xmlns:a16="http://schemas.microsoft.com/office/drawing/2014/main" id="{6D5026C1-6A25-4B45-AC6C-57DFAB9DC7B7}"/>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23" name="Group 22">
              <a:extLst>
                <a:ext uri="{FF2B5EF4-FFF2-40B4-BE49-F238E27FC236}">
                  <a16:creationId xmlns:a16="http://schemas.microsoft.com/office/drawing/2014/main" id="{A3CD98B4-80C4-483A-8072-2B49374D4CDF}"/>
                </a:ext>
              </a:extLst>
            </p:cNvPr>
            <p:cNvGrpSpPr/>
            <p:nvPr/>
          </p:nvGrpSpPr>
          <p:grpSpPr>
            <a:xfrm>
              <a:off x="531426" y="4774907"/>
              <a:ext cx="749808" cy="694944"/>
              <a:chOff x="531426" y="4774907"/>
              <a:chExt cx="749808" cy="694944"/>
            </a:xfrm>
          </p:grpSpPr>
          <p:sp>
            <p:nvSpPr>
              <p:cNvPr id="24" name="Shape 252">
                <a:extLst>
                  <a:ext uri="{FF2B5EF4-FFF2-40B4-BE49-F238E27FC236}">
                    <a16:creationId xmlns:a16="http://schemas.microsoft.com/office/drawing/2014/main" id="{549201D8-EF85-4747-8592-83CAEE046558}"/>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EE52B1C0-DFE4-461C-A3E5-AD0EF1AD16B7}"/>
                  </a:ext>
                </a:extLst>
              </p:cNvPr>
              <p:cNvPicPr>
                <a:picLocks noChangeAspect="1"/>
              </p:cNvPicPr>
              <p:nvPr/>
            </p:nvPicPr>
            <p:blipFill>
              <a:blip r:embed="rId5"/>
              <a:stretch>
                <a:fillRect/>
              </a:stretch>
            </p:blipFill>
            <p:spPr>
              <a:xfrm>
                <a:off x="678178" y="4897409"/>
                <a:ext cx="456304" cy="433770"/>
              </a:xfrm>
              <a:prstGeom prst="rect">
                <a:avLst/>
              </a:prstGeom>
            </p:spPr>
          </p:pic>
        </p:grpSp>
      </p:grpSp>
      <p:sp>
        <p:nvSpPr>
          <p:cNvPr id="26" name="Shape 535">
            <a:extLst>
              <a:ext uri="{FF2B5EF4-FFF2-40B4-BE49-F238E27FC236}">
                <a16:creationId xmlns:a16="http://schemas.microsoft.com/office/drawing/2014/main" id="{C1163491-B47D-47AB-961A-72F33C33F4FA}"/>
              </a:ext>
            </a:extLst>
          </p:cNvPr>
          <p:cNvSpPr/>
          <p:nvPr/>
        </p:nvSpPr>
        <p:spPr>
          <a:xfrm>
            <a:off x="1467696" y="3385128"/>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70440" y="601779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60707" y="6044675"/>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1191567" y="613936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37210" y="6017798"/>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875041" y="4778562"/>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4732130" y="4761694"/>
            <a:ext cx="2258697"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75040" y="3364854"/>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63629" y="3485268"/>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extLst/>
              </a:blip>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7026780" y="3835909"/>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868203" y="6609275"/>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1" name="Shape 535"/>
          <p:cNvSpPr/>
          <p:nvPr/>
        </p:nvSpPr>
        <p:spPr>
          <a:xfrm>
            <a:off x="957454" y="388096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3999494" y="6552945"/>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7430069" y="653562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8571739" y="480618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1263" y="4924675"/>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190395"/>
            <a:ext cx="1657633" cy="1692717"/>
            <a:chOff x="6854580" y="2190395"/>
            <a:chExt cx="1657633" cy="1692717"/>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11" name="Group 10">
              <a:extLst>
                <a:ext uri="{FF2B5EF4-FFF2-40B4-BE49-F238E27FC236}">
                  <a16:creationId xmlns:a16="http://schemas.microsoft.com/office/drawing/2014/main" id="{8B8B39AD-4DA0-48F9-96D9-0919DDEAF1B5}"/>
                </a:ext>
              </a:extLst>
            </p:cNvPr>
            <p:cNvGrpSpPr/>
            <p:nvPr/>
          </p:nvGrpSpPr>
          <p:grpSpPr>
            <a:xfrm>
              <a:off x="6856876" y="2190395"/>
              <a:ext cx="365760" cy="365760"/>
              <a:chOff x="5331097" y="3391404"/>
              <a:chExt cx="914400" cy="914400"/>
            </a:xfrm>
          </p:grpSpPr>
          <p:sp>
            <p:nvSpPr>
              <p:cNvPr id="83" name="Rounded Rectangle 29">
                <a:extLst>
                  <a:ext uri="{FF2B5EF4-FFF2-40B4-BE49-F238E27FC236}">
                    <a16:creationId xmlns:a16="http://schemas.microsoft.com/office/drawing/2014/main" id="{A2729365-E6CF-472C-B1BA-3AD12DFF9C22}"/>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4" name="Picture 83">
                <a:extLst>
                  <a:ext uri="{FF2B5EF4-FFF2-40B4-BE49-F238E27FC236}">
                    <a16:creationId xmlns:a16="http://schemas.microsoft.com/office/drawing/2014/main" id="{8D2ECA4C-401D-47B2-B09F-209C4EB87AB7}"/>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19" name="Group 18">
            <a:extLst>
              <a:ext uri="{FF2B5EF4-FFF2-40B4-BE49-F238E27FC236}">
                <a16:creationId xmlns:a16="http://schemas.microsoft.com/office/drawing/2014/main" id="{71C3445F-8572-4B33-AE26-07112032F410}"/>
              </a:ext>
            </a:extLst>
          </p:cNvPr>
          <p:cNvGrpSpPr/>
          <p:nvPr/>
        </p:nvGrpSpPr>
        <p:grpSpPr>
          <a:xfrm>
            <a:off x="347802" y="2190395"/>
            <a:ext cx="2856020" cy="1697305"/>
            <a:chOff x="347802" y="2190395"/>
            <a:chExt cx="2856020" cy="1697305"/>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86" name="Group 85">
              <a:extLst>
                <a:ext uri="{FF2B5EF4-FFF2-40B4-BE49-F238E27FC236}">
                  <a16:creationId xmlns:a16="http://schemas.microsoft.com/office/drawing/2014/main" id="{3C2ED485-BE94-41CC-B9EF-2A4F5DA952F0}"/>
                </a:ext>
              </a:extLst>
            </p:cNvPr>
            <p:cNvGrpSpPr/>
            <p:nvPr/>
          </p:nvGrpSpPr>
          <p:grpSpPr>
            <a:xfrm>
              <a:off x="942823" y="2190395"/>
              <a:ext cx="365760" cy="365760"/>
              <a:chOff x="5331097" y="3391404"/>
              <a:chExt cx="914400" cy="914400"/>
            </a:xfrm>
          </p:grpSpPr>
          <p:sp>
            <p:nvSpPr>
              <p:cNvPr id="87" name="Rounded Rectangle 29">
                <a:extLst>
                  <a:ext uri="{FF2B5EF4-FFF2-40B4-BE49-F238E27FC236}">
                    <a16:creationId xmlns:a16="http://schemas.microsoft.com/office/drawing/2014/main" id="{D9432D8E-88EE-4E0D-BD69-177E0AA65205}"/>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8" name="Picture 87">
                <a:extLst>
                  <a:ext uri="{FF2B5EF4-FFF2-40B4-BE49-F238E27FC236}">
                    <a16:creationId xmlns:a16="http://schemas.microsoft.com/office/drawing/2014/main" id="{CEC02DFB-658D-41DB-8CF1-FBD52A52A1F5}"/>
                  </a:ext>
                </a:extLst>
              </p:cNvPr>
              <p:cNvPicPr>
                <a:picLocks noChangeAspect="1"/>
              </p:cNvPicPr>
              <p:nvPr/>
            </p:nvPicPr>
            <p:blipFill>
              <a:blip r:embed="rId3"/>
              <a:stretch>
                <a:fillRect/>
              </a:stretch>
            </p:blipFill>
            <p:spPr>
              <a:xfrm>
                <a:off x="5410960" y="3432914"/>
                <a:ext cx="754678" cy="831390"/>
              </a:xfrm>
              <a:prstGeom prst="rect">
                <a:avLst/>
              </a:prstGeom>
            </p:spPr>
          </p:pic>
        </p:grpSp>
        <p:grpSp>
          <p:nvGrpSpPr>
            <p:cNvPr id="17" name="Group 16">
              <a:extLst>
                <a:ext uri="{FF2B5EF4-FFF2-40B4-BE49-F238E27FC236}">
                  <a16:creationId xmlns:a16="http://schemas.microsoft.com/office/drawing/2014/main" id="{25AC5916-91DF-41E4-8972-557DDF447345}"/>
                </a:ext>
              </a:extLst>
            </p:cNvPr>
            <p:cNvGrpSpPr/>
            <p:nvPr/>
          </p:nvGrpSpPr>
          <p:grpSpPr>
            <a:xfrm>
              <a:off x="2709124" y="2202144"/>
              <a:ext cx="365760" cy="365760"/>
              <a:chOff x="5410668" y="3402270"/>
              <a:chExt cx="914400" cy="914400"/>
            </a:xfrm>
          </p:grpSpPr>
          <p:sp>
            <p:nvSpPr>
              <p:cNvPr id="90" name="Rounded Rectangle 41">
                <a:extLst>
                  <a:ext uri="{FF2B5EF4-FFF2-40B4-BE49-F238E27FC236}">
                    <a16:creationId xmlns:a16="http://schemas.microsoft.com/office/drawing/2014/main" id="{5934D618-FB23-484B-8B38-258296D81255}"/>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1" name="Picture 90">
                <a:extLst>
                  <a:ext uri="{FF2B5EF4-FFF2-40B4-BE49-F238E27FC236}">
                    <a16:creationId xmlns:a16="http://schemas.microsoft.com/office/drawing/2014/main" id="{A4E32187-0C1E-42B9-A28F-785A0A91C894}"/>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18" name="Group 17">
              <a:extLst>
                <a:ext uri="{FF2B5EF4-FFF2-40B4-BE49-F238E27FC236}">
                  <a16:creationId xmlns:a16="http://schemas.microsoft.com/office/drawing/2014/main" id="{78D775F5-30EE-4D73-9416-4A860E89F0B3}"/>
                </a:ext>
              </a:extLst>
            </p:cNvPr>
            <p:cNvGrpSpPr/>
            <p:nvPr/>
          </p:nvGrpSpPr>
          <p:grpSpPr>
            <a:xfrm>
              <a:off x="466058" y="2190395"/>
              <a:ext cx="365760" cy="365760"/>
              <a:chOff x="3916214" y="3423159"/>
              <a:chExt cx="914400" cy="914400"/>
            </a:xfrm>
          </p:grpSpPr>
          <p:sp>
            <p:nvSpPr>
              <p:cNvPr id="93" name="Rounded Rectangle 67">
                <a:extLst>
                  <a:ext uri="{FF2B5EF4-FFF2-40B4-BE49-F238E27FC236}">
                    <a16:creationId xmlns:a16="http://schemas.microsoft.com/office/drawing/2014/main" id="{B428C5D1-B44D-4CD3-A22F-CF9A52D5B8BA}"/>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4" name="Picture 93">
                <a:extLst>
                  <a:ext uri="{FF2B5EF4-FFF2-40B4-BE49-F238E27FC236}">
                    <a16:creationId xmlns:a16="http://schemas.microsoft.com/office/drawing/2014/main" id="{DA2E2FCF-0D2A-406D-A229-231EE47B38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4675"/>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7"/>
              <a:stretch>
                <a:fillRect/>
              </a:stretch>
            </p:blipFill>
            <p:spPr>
              <a:xfrm>
                <a:off x="4034280" y="3614658"/>
                <a:ext cx="887565" cy="887565"/>
              </a:xfrm>
              <a:prstGeom prst="rect">
                <a:avLst/>
              </a:prstGeom>
            </p:spPr>
          </p:pic>
        </p:grpSp>
      </p:grpSp>
      <p:grpSp>
        <p:nvGrpSpPr>
          <p:cNvPr id="54" name="Group 53">
            <a:extLst>
              <a:ext uri="{FF2B5EF4-FFF2-40B4-BE49-F238E27FC236}">
                <a16:creationId xmlns:a16="http://schemas.microsoft.com/office/drawing/2014/main" id="{EC98EC5F-6518-40DD-863B-543B233DA945}"/>
              </a:ext>
            </a:extLst>
          </p:cNvPr>
          <p:cNvGrpSpPr/>
          <p:nvPr/>
        </p:nvGrpSpPr>
        <p:grpSpPr>
          <a:xfrm>
            <a:off x="6853612" y="4878359"/>
            <a:ext cx="1666966" cy="1681118"/>
            <a:chOff x="6853612" y="4878359"/>
            <a:chExt cx="1666966"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48" name="Group 47">
              <a:extLst>
                <a:ext uri="{FF2B5EF4-FFF2-40B4-BE49-F238E27FC236}">
                  <a16:creationId xmlns:a16="http://schemas.microsoft.com/office/drawing/2014/main" id="{B515D211-DE79-4142-88FC-F8F6E805774A}"/>
                </a:ext>
              </a:extLst>
            </p:cNvPr>
            <p:cNvGrpSpPr/>
            <p:nvPr/>
          </p:nvGrpSpPr>
          <p:grpSpPr>
            <a:xfrm>
              <a:off x="6853612" y="4880057"/>
              <a:ext cx="365760" cy="365760"/>
              <a:chOff x="5493323" y="3498233"/>
              <a:chExt cx="914400" cy="914400"/>
            </a:xfrm>
          </p:grpSpPr>
          <p:sp>
            <p:nvSpPr>
              <p:cNvPr id="99" name="Rounded Rectangle 34">
                <a:extLst>
                  <a:ext uri="{FF2B5EF4-FFF2-40B4-BE49-F238E27FC236}">
                    <a16:creationId xmlns:a16="http://schemas.microsoft.com/office/drawing/2014/main" id="{095A0A6D-562B-42A9-9D87-C890AB7AE5C3}"/>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100" name="Picture 99">
                <a:extLst>
                  <a:ext uri="{FF2B5EF4-FFF2-40B4-BE49-F238E27FC236}">
                    <a16:creationId xmlns:a16="http://schemas.microsoft.com/office/drawing/2014/main" id="{2C791F69-5307-4D4D-9E93-F810C8F65F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657467" y="3909874"/>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2" name="Shape 535">
            <a:extLst>
              <a:ext uri="{FF2B5EF4-FFF2-40B4-BE49-F238E27FC236}">
                <a16:creationId xmlns:a16="http://schemas.microsoft.com/office/drawing/2014/main" id="{78091F6C-7AD2-4930-9166-32E5FE76DA49}"/>
              </a:ext>
            </a:extLst>
          </p:cNvPr>
          <p:cNvSpPr/>
          <p:nvPr/>
        </p:nvSpPr>
        <p:spPr>
          <a:xfrm>
            <a:off x="745927" y="3886200"/>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11" name="Group 10">
            <a:extLst>
              <a:ext uri="{FF2B5EF4-FFF2-40B4-BE49-F238E27FC236}">
                <a16:creationId xmlns:a16="http://schemas.microsoft.com/office/drawing/2014/main" id="{137557CD-2249-43F1-874D-485CF3C6B9C7}"/>
              </a:ext>
            </a:extLst>
          </p:cNvPr>
          <p:cNvGrpSpPr/>
          <p:nvPr/>
        </p:nvGrpSpPr>
        <p:grpSpPr>
          <a:xfrm>
            <a:off x="3614031" y="2232839"/>
            <a:ext cx="1704226" cy="1697228"/>
            <a:chOff x="6821899" y="2098985"/>
            <a:chExt cx="1704226" cy="1697228"/>
          </a:xfrm>
        </p:grpSpPr>
        <p:sp>
          <p:nvSpPr>
            <p:cNvPr id="28" name="Rounded Rectangle 27">
              <a:extLst>
                <a:ext uri="{FF2B5EF4-FFF2-40B4-BE49-F238E27FC236}">
                  <a16:creationId xmlns:a16="http://schemas.microsoft.com/office/drawing/2014/main" id="{E5AE57F4-21F2-5F42-B8FA-96479FD09882}"/>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grpSp>
        <p:nvGrpSpPr>
          <p:cNvPr id="7" name="Group 6">
            <a:extLst>
              <a:ext uri="{FF2B5EF4-FFF2-40B4-BE49-F238E27FC236}">
                <a16:creationId xmlns:a16="http://schemas.microsoft.com/office/drawing/2014/main" id="{BB108BDA-AC13-46DC-BCE4-367AA80F51D5}"/>
              </a:ext>
            </a:extLst>
          </p:cNvPr>
          <p:cNvGrpSpPr/>
          <p:nvPr/>
        </p:nvGrpSpPr>
        <p:grpSpPr>
          <a:xfrm>
            <a:off x="366110" y="4857435"/>
            <a:ext cx="1667399" cy="1720271"/>
            <a:chOff x="302665" y="4838684"/>
            <a:chExt cx="1667399" cy="1720271"/>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668425" y="4838684"/>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55" name="Picture 54">
              <a:extLst>
                <a:ext uri="{FF2B5EF4-FFF2-40B4-BE49-F238E27FC236}">
                  <a16:creationId xmlns:a16="http://schemas.microsoft.com/office/drawing/2014/main" id="{B1EA8DEC-16CF-4C7A-AB61-DA528361F0A0}"/>
                </a:ext>
              </a:extLst>
            </p:cNvPr>
            <p:cNvPicPr>
              <a:picLocks noChangeAspect="1"/>
            </p:cNvPicPr>
            <p:nvPr/>
          </p:nvPicPr>
          <p:blipFill>
            <a:blip r:embed="rId3"/>
            <a:stretch>
              <a:fillRect/>
            </a:stretch>
          </p:blipFill>
          <p:spPr>
            <a:xfrm>
              <a:off x="302665" y="4877420"/>
              <a:ext cx="365760" cy="370217"/>
            </a:xfrm>
            <a:prstGeom prst="rect">
              <a:avLst/>
            </a:prstGeom>
          </p:spPr>
        </p:pic>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8" name="Group 7">
            <a:extLst>
              <a:ext uri="{FF2B5EF4-FFF2-40B4-BE49-F238E27FC236}">
                <a16:creationId xmlns:a16="http://schemas.microsoft.com/office/drawing/2014/main" id="{F3A63105-A413-4674-A67F-777BB22057B1}"/>
              </a:ext>
            </a:extLst>
          </p:cNvPr>
          <p:cNvGrpSpPr/>
          <p:nvPr/>
        </p:nvGrpSpPr>
        <p:grpSpPr>
          <a:xfrm>
            <a:off x="3654136" y="4849135"/>
            <a:ext cx="1704226" cy="1681118"/>
            <a:chOff x="3563122" y="4815628"/>
            <a:chExt cx="1704226" cy="1681118"/>
          </a:xfrm>
        </p:grpSpPr>
        <p:sp>
          <p:nvSpPr>
            <p:cNvPr id="34" name="Rounded Rectangle 37">
              <a:extLst>
                <a:ext uri="{FF2B5EF4-FFF2-40B4-BE49-F238E27FC236}">
                  <a16:creationId xmlns:a16="http://schemas.microsoft.com/office/drawing/2014/main" id="{BA773C9F-896C-457D-B4CD-FD88B7FE321F}"/>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
        <p:nvSpPr>
          <p:cNvPr id="38" name="Shape 535">
            <a:extLst>
              <a:ext uri="{FF2B5EF4-FFF2-40B4-BE49-F238E27FC236}">
                <a16:creationId xmlns:a16="http://schemas.microsoft.com/office/drawing/2014/main" id="{7DFA9315-27E6-498E-A079-F89BED13F369}"/>
              </a:ext>
            </a:extLst>
          </p:cNvPr>
          <p:cNvSpPr/>
          <p:nvPr/>
        </p:nvSpPr>
        <p:spPr>
          <a:xfrm>
            <a:off x="3788300" y="648634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12537"/>
            <a:ext cx="1704226" cy="1706521"/>
            <a:chOff x="3555680" y="2116431"/>
            <a:chExt cx="1704226" cy="1706521"/>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9" name="Group 8">
              <a:extLst>
                <a:ext uri="{FF2B5EF4-FFF2-40B4-BE49-F238E27FC236}">
                  <a16:creationId xmlns:a16="http://schemas.microsoft.com/office/drawing/2014/main" id="{918151A5-3CAF-44BE-BE2F-43F8BB0DCC89}"/>
                </a:ext>
              </a:extLst>
            </p:cNvPr>
            <p:cNvGrpSpPr/>
            <p:nvPr/>
          </p:nvGrpSpPr>
          <p:grpSpPr>
            <a:xfrm>
              <a:off x="3555680" y="2116431"/>
              <a:ext cx="365760" cy="365760"/>
              <a:chOff x="7884633" y="5500181"/>
              <a:chExt cx="914400" cy="914400"/>
            </a:xfrm>
          </p:grpSpPr>
          <p:sp>
            <p:nvSpPr>
              <p:cNvPr id="43" name="Rounded Rectangle 34">
                <a:extLst>
                  <a:ext uri="{FF2B5EF4-FFF2-40B4-BE49-F238E27FC236}">
                    <a16:creationId xmlns:a16="http://schemas.microsoft.com/office/drawing/2014/main" id="{E0E25973-B702-4666-A621-01AB584BAF4A}"/>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4" name="Picture 43">
                <a:extLst>
                  <a:ext uri="{FF2B5EF4-FFF2-40B4-BE49-F238E27FC236}">
                    <a16:creationId xmlns:a16="http://schemas.microsoft.com/office/drawing/2014/main" id="{ACE99A05-D302-49D9-9F52-96D691097CD7}"/>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42" name="Shape 535">
            <a:extLst>
              <a:ext uri="{FF2B5EF4-FFF2-40B4-BE49-F238E27FC236}">
                <a16:creationId xmlns:a16="http://schemas.microsoft.com/office/drawing/2014/main" id="{5DC0C2C7-079A-1B42-A597-5C2725560282}"/>
              </a:ext>
            </a:extLst>
          </p:cNvPr>
          <p:cNvSpPr/>
          <p:nvPr/>
        </p:nvSpPr>
        <p:spPr>
          <a:xfrm>
            <a:off x="321479" y="2562339"/>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88" name="Group 87">
            <a:extLst>
              <a:ext uri="{FF2B5EF4-FFF2-40B4-BE49-F238E27FC236}">
                <a16:creationId xmlns:a16="http://schemas.microsoft.com/office/drawing/2014/main" id="{58945913-FD5E-420B-AB5A-FB7AE1AACCD0}"/>
              </a:ext>
            </a:extLst>
          </p:cNvPr>
          <p:cNvGrpSpPr/>
          <p:nvPr/>
        </p:nvGrpSpPr>
        <p:grpSpPr>
          <a:xfrm>
            <a:off x="580179" y="6064017"/>
            <a:ext cx="704088" cy="1009406"/>
            <a:chOff x="6515183" y="4661930"/>
            <a:chExt cx="704088" cy="1009406"/>
          </a:xfrm>
        </p:grpSpPr>
        <p:sp>
          <p:nvSpPr>
            <p:cNvPr id="89" name="Shape 254">
              <a:extLst>
                <a:ext uri="{FF2B5EF4-FFF2-40B4-BE49-F238E27FC236}">
                  <a16:creationId xmlns:a16="http://schemas.microsoft.com/office/drawing/2014/main" id="{3E491BE6-187E-4CCD-B874-49EF268E7320}"/>
                </a:ext>
              </a:extLst>
            </p:cNvPr>
            <p:cNvSpPr/>
            <p:nvPr/>
          </p:nvSpPr>
          <p:spPr>
            <a:xfrm>
              <a:off x="6626052" y="5425115"/>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1" name="Group 90">
              <a:extLst>
                <a:ext uri="{FF2B5EF4-FFF2-40B4-BE49-F238E27FC236}">
                  <a16:creationId xmlns:a16="http://schemas.microsoft.com/office/drawing/2014/main" id="{329492AC-66BB-426C-9D78-51728CA38656}"/>
                </a:ext>
              </a:extLst>
            </p:cNvPr>
            <p:cNvGrpSpPr/>
            <p:nvPr/>
          </p:nvGrpSpPr>
          <p:grpSpPr>
            <a:xfrm>
              <a:off x="6515183" y="4661930"/>
              <a:ext cx="704088" cy="704088"/>
              <a:chOff x="651691" y="2088783"/>
              <a:chExt cx="704088" cy="704088"/>
            </a:xfrm>
          </p:grpSpPr>
          <p:sp>
            <p:nvSpPr>
              <p:cNvPr id="93" name="Shape 252">
                <a:extLst>
                  <a:ext uri="{FF2B5EF4-FFF2-40B4-BE49-F238E27FC236}">
                    <a16:creationId xmlns:a16="http://schemas.microsoft.com/office/drawing/2014/main" id="{D3844176-481E-4B08-B89D-C7E51B50D240}"/>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934AE49A-8B04-489F-BDE5-FEA760AA7CAD}"/>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8503" y="-43374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sp>
        <p:nvSpPr>
          <p:cNvPr id="114" name="Shape 576">
            <a:extLst>
              <a:ext uri="{FF2B5EF4-FFF2-40B4-BE49-F238E27FC236}">
                <a16:creationId xmlns:a16="http://schemas.microsoft.com/office/drawing/2014/main" id="{A9D70683-68ED-9A4A-A9AB-A83A0D2CFEAC}"/>
              </a:ext>
            </a:extLst>
          </p:cNvPr>
          <p:cNvSpPr/>
          <p:nvPr/>
        </p:nvSpPr>
        <p:spPr>
          <a:xfrm>
            <a:off x="5510815" y="6923351"/>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grpSp>
        <p:nvGrpSpPr>
          <p:cNvPr id="8" name="Group 7">
            <a:extLst>
              <a:ext uri="{FF2B5EF4-FFF2-40B4-BE49-F238E27FC236}">
                <a16:creationId xmlns:a16="http://schemas.microsoft.com/office/drawing/2014/main" id="{01314DEE-F5CB-DD48-B7AD-413CE7FF3DE6}"/>
              </a:ext>
            </a:extLst>
          </p:cNvPr>
          <p:cNvGrpSpPr/>
          <p:nvPr/>
        </p:nvGrpSpPr>
        <p:grpSpPr>
          <a:xfrm>
            <a:off x="7288011" y="6128162"/>
            <a:ext cx="696174" cy="696174"/>
            <a:chOff x="7326971" y="6237464"/>
            <a:chExt cx="696174" cy="696174"/>
          </a:xfrm>
        </p:grpSpPr>
        <p:sp>
          <p:nvSpPr>
            <p:cNvPr id="111" name="Oval 110">
              <a:extLst>
                <a:ext uri="{FF2B5EF4-FFF2-40B4-BE49-F238E27FC236}">
                  <a16:creationId xmlns:a16="http://schemas.microsoft.com/office/drawing/2014/main" id="{EF393BB3-C91C-604F-BBCF-BADDCD18CD38}"/>
                </a:ext>
              </a:extLst>
            </p:cNvPr>
            <p:cNvSpPr>
              <a:spLocks noChangeAspect="1"/>
            </p:cNvSpPr>
            <p:nvPr/>
          </p:nvSpPr>
          <p:spPr>
            <a:xfrm>
              <a:off x="7326971" y="623746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5" descr="CVP-5.emf">
              <a:extLst>
                <a:ext uri="{FF2B5EF4-FFF2-40B4-BE49-F238E27FC236}">
                  <a16:creationId xmlns:a16="http://schemas.microsoft.com/office/drawing/2014/main" id="{A0E8000E-1AD8-694A-A5E2-65861F19E15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6711" y="6274769"/>
              <a:ext cx="595652" cy="595652"/>
            </a:xfrm>
            <a:prstGeom prst="rect">
              <a:avLst/>
            </a:prstGeom>
          </p:spPr>
        </p:pic>
      </p:grpSp>
      <p:sp>
        <p:nvSpPr>
          <p:cNvPr id="118" name="Shape 576">
            <a:extLst>
              <a:ext uri="{FF2B5EF4-FFF2-40B4-BE49-F238E27FC236}">
                <a16:creationId xmlns:a16="http://schemas.microsoft.com/office/drawing/2014/main" id="{20428289-1058-FB45-95D8-518AEE1F4279}"/>
              </a:ext>
            </a:extLst>
          </p:cNvPr>
          <p:cNvSpPr/>
          <p:nvPr/>
        </p:nvSpPr>
        <p:spPr>
          <a:xfrm>
            <a:off x="7143219" y="6834916"/>
            <a:ext cx="98103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SERVICE </a:t>
            </a:r>
          </a:p>
          <a:p>
            <a:pPr lvl="0">
              <a:defRPr sz="1800" b="0"/>
            </a:pPr>
            <a:r>
              <a:rPr lang="en-US" sz="900" b="1" dirty="0"/>
              <a:t>ENDPOINTS</a:t>
            </a:r>
          </a:p>
        </p:txBody>
      </p:sp>
      <p:grpSp>
        <p:nvGrpSpPr>
          <p:cNvPr id="16" name="Group 15">
            <a:extLst>
              <a:ext uri="{FF2B5EF4-FFF2-40B4-BE49-F238E27FC236}">
                <a16:creationId xmlns:a16="http://schemas.microsoft.com/office/drawing/2014/main" id="{8C7049F8-B563-0048-AB91-218E74B2D095}"/>
              </a:ext>
            </a:extLst>
          </p:cNvPr>
          <p:cNvGrpSpPr/>
          <p:nvPr/>
        </p:nvGrpSpPr>
        <p:grpSpPr>
          <a:xfrm>
            <a:off x="5666389" y="6165631"/>
            <a:ext cx="696174" cy="696174"/>
            <a:chOff x="5666389" y="6165631"/>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666389" y="6165631"/>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A550C49-D6FC-BD47-96D5-0B28CE695C75}"/>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artisticGlowEdges/>
                      </a14:imgEffect>
                      <a14:imgEffect>
                        <a14:sharpenSoften amount="-50000"/>
                      </a14:imgEffect>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28630" y="6188490"/>
              <a:ext cx="527936" cy="549933"/>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8772" y="4556014"/>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6">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7">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8">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6" name="Shape 296"/>
          <p:cNvSpPr/>
          <p:nvPr/>
        </p:nvSpPr>
        <p:spPr>
          <a:xfrm>
            <a:off x="4727476" y="4603164"/>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5" name="Group 4">
            <a:extLst>
              <a:ext uri="{FF2B5EF4-FFF2-40B4-BE49-F238E27FC236}">
                <a16:creationId xmlns:a16="http://schemas.microsoft.com/office/drawing/2014/main" id="{B7B153B4-8510-4839-9F61-8F40379F68DE}"/>
              </a:ext>
            </a:extLst>
          </p:cNvPr>
          <p:cNvGrpSpPr/>
          <p:nvPr/>
        </p:nvGrpSpPr>
        <p:grpSpPr>
          <a:xfrm>
            <a:off x="3712259" y="6004857"/>
            <a:ext cx="892872" cy="956060"/>
            <a:chOff x="332114" y="6041226"/>
            <a:chExt cx="892872" cy="956060"/>
          </a:xfrm>
        </p:grpSpPr>
        <p:grpSp>
          <p:nvGrpSpPr>
            <p:cNvPr id="270" name="Group 270"/>
            <p:cNvGrpSpPr/>
            <p:nvPr/>
          </p:nvGrpSpPr>
          <p:grpSpPr>
            <a:xfrm>
              <a:off x="332114" y="6179231"/>
              <a:ext cx="892872" cy="818055"/>
              <a:chOff x="111788" y="135400"/>
              <a:chExt cx="892870" cy="818051"/>
            </a:xfrm>
          </p:grpSpPr>
          <p:pic>
            <p:nvPicPr>
              <p:cNvPr id="268" name="_-16.png"/>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111788" y="707231"/>
                <a:ext cx="892870"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sz="800" b="1" dirty="0">
                    <a:solidFill>
                      <a:srgbClr val="4277BB"/>
                    </a:solidFill>
                  </a:rPr>
                  <a:t>LOAD BALANCER</a:t>
                </a:r>
              </a:p>
            </p:txBody>
          </p:sp>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3">
                <a:biLevel thresh="50000"/>
              </a:blip>
              <a:stretch>
                <a:fillRect/>
              </a:stretch>
            </p:blipFill>
            <p:spPr>
              <a:xfrm>
                <a:off x="6727072" y="2155504"/>
                <a:ext cx="472441" cy="501965"/>
              </a:xfrm>
              <a:prstGeom prst="rect">
                <a:avLst/>
              </a:prstGeom>
            </p:spPr>
          </p:pic>
        </p:grpSp>
      </p:grpSp>
      <p:grpSp>
        <p:nvGrpSpPr>
          <p:cNvPr id="89" name="Group 271">
            <a:extLst>
              <a:ext uri="{FF2B5EF4-FFF2-40B4-BE49-F238E27FC236}">
                <a16:creationId xmlns:a16="http://schemas.microsoft.com/office/drawing/2014/main" id="{ED1F2D70-2A8A-4130-B409-F54D50D3572C}"/>
              </a:ext>
            </a:extLst>
          </p:cNvPr>
          <p:cNvGrpSpPr/>
          <p:nvPr/>
        </p:nvGrpSpPr>
        <p:grpSpPr>
          <a:xfrm>
            <a:off x="289845" y="6043831"/>
            <a:ext cx="977405" cy="912814"/>
            <a:chOff x="55382" y="0"/>
            <a:chExt cx="977403" cy="912812"/>
          </a:xfrm>
        </p:grpSpPr>
        <p:sp>
          <p:nvSpPr>
            <p:cNvPr id="90" name="Shape 267">
              <a:extLst>
                <a:ext uri="{FF2B5EF4-FFF2-40B4-BE49-F238E27FC236}">
                  <a16:creationId xmlns:a16="http://schemas.microsoft.com/office/drawing/2014/main" id="{27781493-1825-45DC-927B-CBB6DBCDF71F}"/>
                </a:ext>
              </a:extLst>
            </p:cNvPr>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1" name="Group 270">
              <a:extLst>
                <a:ext uri="{FF2B5EF4-FFF2-40B4-BE49-F238E27FC236}">
                  <a16:creationId xmlns:a16="http://schemas.microsoft.com/office/drawing/2014/main" id="{A714E045-9ED0-49B9-9985-D0A0083E599A}"/>
                </a:ext>
              </a:extLst>
            </p:cNvPr>
            <p:cNvGrpSpPr/>
            <p:nvPr/>
          </p:nvGrpSpPr>
          <p:grpSpPr>
            <a:xfrm>
              <a:off x="55382" y="135400"/>
              <a:ext cx="977405" cy="777413"/>
              <a:chOff x="69520" y="135400"/>
              <a:chExt cx="977403" cy="777412"/>
            </a:xfrm>
          </p:grpSpPr>
          <p:pic>
            <p:nvPicPr>
              <p:cNvPr id="92" name="_-16.png">
                <a:extLst>
                  <a:ext uri="{FF2B5EF4-FFF2-40B4-BE49-F238E27FC236}">
                    <a16:creationId xmlns:a16="http://schemas.microsoft.com/office/drawing/2014/main" id="{FDDE7119-FAE6-4F78-8578-43085381E7A6}"/>
                  </a:ext>
                </a:extLst>
              </p:cNvPr>
              <p:cNvPicPr/>
              <p:nvPr/>
            </p:nvPicPr>
            <p:blipFill>
              <a:blip r:embed="rId12">
                <a:extLst/>
              </a:blip>
              <a:srcRect l="26965" t="19145" r="26965" b="19145"/>
              <a:stretch>
                <a:fillRect/>
              </a:stretch>
            </p:blipFill>
            <p:spPr>
              <a:xfrm>
                <a:off x="387909" y="135400"/>
                <a:ext cx="325809" cy="436431"/>
              </a:xfrm>
              <a:prstGeom prst="rect">
                <a:avLst/>
              </a:prstGeom>
              <a:ln w="3175" cap="flat">
                <a:noFill/>
                <a:miter lim="400000"/>
              </a:ln>
              <a:effectLst/>
            </p:spPr>
          </p:pic>
          <p:sp>
            <p:nvSpPr>
              <p:cNvPr id="93" name="Shape 269">
                <a:extLst>
                  <a:ext uri="{FF2B5EF4-FFF2-40B4-BE49-F238E27FC236}">
                    <a16:creationId xmlns:a16="http://schemas.microsoft.com/office/drawing/2014/main" id="{9B2AE563-D36A-4F06-8CFC-8C538F6ED8E7}"/>
                  </a:ext>
                </a:extLst>
              </p:cNvPr>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sp>
        <p:nvSpPr>
          <p:cNvPr id="94" name="Shape 293">
            <a:extLst>
              <a:ext uri="{FF2B5EF4-FFF2-40B4-BE49-F238E27FC236}">
                <a16:creationId xmlns:a16="http://schemas.microsoft.com/office/drawing/2014/main" id="{3C4DEB3E-4D08-4F2B-BDC6-260C316A45CF}"/>
              </a:ext>
            </a:extLst>
          </p:cNvPr>
          <p:cNvSpPr/>
          <p:nvPr/>
        </p:nvSpPr>
        <p:spPr>
          <a:xfrm>
            <a:off x="4736057" y="6052405"/>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r>
              <a:rPr lang="en-US" sz="1000" dirty="0"/>
              <a:t> – standard symbol.</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4847</Words>
  <Application>Microsoft Macintosh PowerPoint</Application>
  <PresentationFormat>Custom</PresentationFormat>
  <Paragraphs>952</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2019-05-13T15:52:23Z</dcterms:modified>
  <cp:category/>
</cp:coreProperties>
</file>